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5DAB6-5DD0-4FE5-9B2B-635882709A14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3D511-9FDB-436E-8F71-F169E0BE2A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51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E1D08D6-8DB7-4470-A314-9EF1B05FABAC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600200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Binary </a:t>
            </a: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Arithmetic</a:t>
            </a:r>
            <a:endParaRPr lang="en-US" sz="36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Binary 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Addition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 key for binary subtraction, multiplication, division. There are four rules of binary addition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fourth case, a binary addition is creating a sum of (1 + 1 = 10) i.e. 0 is written in the given column and a carry of 1 over to the next column.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438400"/>
            <a:ext cx="4800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4727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Example − 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Addition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752600"/>
            <a:ext cx="5714999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0497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Binary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Subtraction</a:t>
            </a:r>
            <a:endParaRPr lang="en-US" sz="36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Subtraction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Borrow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these two words will be used very frequently for the binary subtraction. There are four rules of binary subtraction.</a:t>
            </a: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505200"/>
            <a:ext cx="4495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0907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Example − </a:t>
            </a:r>
            <a:r>
              <a:rPr lang="en-US" dirty="0" smtClean="0">
                <a:effectLst/>
              </a:rPr>
              <a:t>Subtraction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057400"/>
            <a:ext cx="6172200" cy="365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7808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Binary </a:t>
            </a:r>
            <a:r>
              <a:rPr lang="en-US" sz="36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Multiplication</a:t>
            </a:r>
            <a:endParaRPr lang="en-US" sz="3600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Binary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multiplication is similar to decimal multiplication. It is simpler than decimal multiplication because only 0s and 1s are involved. There are four rules of binary multiplication.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962400"/>
            <a:ext cx="5334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4945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Example − 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Multiplication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524000"/>
            <a:ext cx="5410200" cy="3962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8942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Binary </a:t>
            </a:r>
            <a:r>
              <a:rPr lang="en-US" sz="36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Division</a:t>
            </a:r>
            <a:endParaRPr lang="en-US" sz="3600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Binary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division is similar to decimal division. It is called as the long division procedure.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740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Example − 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Division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47800"/>
            <a:ext cx="5715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58348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732</TotalTime>
  <Words>151</Words>
  <Application>Microsoft Office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 Binary Arithmetic</vt:lpstr>
      <vt:lpstr>Binary Addition</vt:lpstr>
      <vt:lpstr>Example − Addition</vt:lpstr>
      <vt:lpstr>Binary Subtraction</vt:lpstr>
      <vt:lpstr>Example − Subtraction</vt:lpstr>
      <vt:lpstr>Binary Multiplication</vt:lpstr>
      <vt:lpstr>Example − Multiplication</vt:lpstr>
      <vt:lpstr>Binary Division</vt:lpstr>
      <vt:lpstr>Example − Division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Warehouse</dc:title>
  <dc:creator>Saqib</dc:creator>
  <cp:lastModifiedBy>ismail - [2010]</cp:lastModifiedBy>
  <cp:revision>290</cp:revision>
  <dcterms:created xsi:type="dcterms:W3CDTF">2015-09-13T05:42:29Z</dcterms:created>
  <dcterms:modified xsi:type="dcterms:W3CDTF">2020-05-05T15:29:48Z</dcterms:modified>
</cp:coreProperties>
</file>